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Tahom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EbUPThtbe5Jpn2el91nDTIvR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Tahoma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secure.echosign.com/public/logi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967408" y="1701555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967408" y="2915748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0" i="0" sz="6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67350" y="4728318"/>
            <a:ext cx="10257300" cy="100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ahoma"/>
              <a:buNone/>
            </a:pPr>
            <a:r>
              <a:rPr lang="en-US" sz="5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 Initiation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>
            <p:ph type="ctrTitle"/>
          </p:nvPr>
        </p:nvSpPr>
        <p:spPr>
          <a:xfrm>
            <a:off x="836100" y="1589021"/>
            <a:ext cx="10519800" cy="48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This form and process:</a:t>
            </a:r>
            <a:br>
              <a:rPr b="1" lang="en-US" sz="2400">
                <a:latin typeface="Tahoma"/>
                <a:ea typeface="Tahoma"/>
                <a:cs typeface="Tahoma"/>
                <a:sym typeface="Tahoma"/>
              </a:rPr>
            </a:b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Will be implemented July 1</a:t>
            </a:r>
            <a:r>
              <a:rPr baseline="30000" lang="en-US" sz="2400">
                <a:latin typeface="Tahoma"/>
                <a:ea typeface="Tahoma"/>
                <a:cs typeface="Tahoma"/>
                <a:sym typeface="Tahoma"/>
              </a:rPr>
              <a:t>st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, 2021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	- Allow users to document that sampling and testing for a project 	  	 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 conforms with plans and specifications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	- Have been created to maintain an efficient and creditable method of 	 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 managing and collecting CDOT project documentation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	- Must be initiated by a Region Group Member shown on the 	  	  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 following slide. 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	- </a:t>
            </a: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Does 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require Adobe Sign login credentials to initiation, but </a:t>
            </a: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does 	  	   </a:t>
            </a:r>
            <a:endParaRPr b="1" sz="24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  not 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require credentials to fill out. 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endParaRPr i="1" sz="2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>
            <p:ph type="ctrTitle"/>
          </p:nvPr>
        </p:nvSpPr>
        <p:spPr>
          <a:xfrm>
            <a:off x="5827575" y="2732275"/>
            <a:ext cx="2784900" cy="262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Melody Perkins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Edward Trujillo	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Hailey Goodale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Brian M. Kelly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Charles Z. Smith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Cheryle Clark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endParaRPr sz="28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1325417" y="1688054"/>
            <a:ext cx="9541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Only those designated as Region Group Members may initiate forms. Those designees are listed below:</a:t>
            </a:r>
            <a:br>
              <a:rPr b="1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 b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1325405" y="5867881"/>
            <a:ext cx="954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you require form initiation capabilities, please contact OIT. </a:t>
            </a:r>
            <a:endParaRPr b="0" i="1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3"/>
          <p:cNvSpPr txBox="1"/>
          <p:nvPr>
            <p:ph type="ctrTitle"/>
          </p:nvPr>
        </p:nvSpPr>
        <p:spPr>
          <a:xfrm>
            <a:off x="1735150" y="2833975"/>
            <a:ext cx="3687600" cy="2423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Craig Wieden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Todd Mayhew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Darren Phipps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Jennifer Kelly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Lisa Wisner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Patrick [RS] Murphy</a:t>
            </a: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- Paul Davila </a:t>
            </a:r>
            <a:endParaRPr sz="28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>
            <p:ph type="ctrTitle"/>
          </p:nvPr>
        </p:nvSpPr>
        <p:spPr>
          <a:xfrm>
            <a:off x="836100" y="2073374"/>
            <a:ext cx="10519800" cy="357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The CDOT Adobe Sign Form 473/474 Group members have been trained and are registered as Adobe Sign users and will  initiate the CDOT Adobe Sign Form 473/474.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t/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If you are a Region Group member looking to initiate the form, go to the following web address: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https://secure.echosign.com/public/login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br>
              <a:rPr lang="en-US" sz="2400">
                <a:latin typeface="Tahoma"/>
                <a:ea typeface="Tahoma"/>
                <a:cs typeface="Tahoma"/>
                <a:sym typeface="Tahoma"/>
              </a:rPr>
            </a:br>
            <a:endParaRPr i="1" sz="2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5"/>
          <p:cNvSpPr txBox="1"/>
          <p:nvPr>
            <p:ph type="ctrTitle"/>
          </p:nvPr>
        </p:nvSpPr>
        <p:spPr>
          <a:xfrm>
            <a:off x="849600" y="2974778"/>
            <a:ext cx="10492800" cy="26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-"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The form will move through the workflow outlined on the previous slide.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-"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The form </a:t>
            </a: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must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 be completed by the current recipient before moving onto the next role.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-"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This form does require an Adobe Sign account to INITIATE, but </a:t>
            </a: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does not </a:t>
            </a: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require an Adobe Sign account to COMPLETE.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-"/>
            </a:pPr>
            <a:r>
              <a:rPr lang="en-US" sz="2400">
                <a:latin typeface="Tahoma"/>
                <a:ea typeface="Tahoma"/>
                <a:cs typeface="Tahoma"/>
                <a:sym typeface="Tahoma"/>
              </a:rPr>
              <a:t>Once attachments are put into the form, they will be amended to the bottom of the document for viewing. 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Google Shape;119;p5"/>
          <p:cNvSpPr txBox="1"/>
          <p:nvPr>
            <p:ph type="ctrTitle"/>
          </p:nvPr>
        </p:nvSpPr>
        <p:spPr>
          <a:xfrm>
            <a:off x="836100" y="1889325"/>
            <a:ext cx="105198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b="1" lang="en-US" sz="2400">
                <a:latin typeface="Tahoma"/>
                <a:ea typeface="Tahoma"/>
                <a:cs typeface="Tahoma"/>
                <a:sym typeface="Tahoma"/>
              </a:rPr>
              <a:t>Things to Note: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ctrTitle"/>
          </p:nvPr>
        </p:nvSpPr>
        <p:spPr>
          <a:xfrm>
            <a:off x="967408" y="2512866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 Trujillo at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5" name="Google Shape;12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2021-04-21T16:48:19Z</dcterms:created>
  <dc:creator>Hailey Goodale</dc:creator>
</cp:coreProperties>
</file>